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sldIdLst>
    <p:sldId id="256" r:id="rId4"/>
    <p:sldId id="257" r:id="rId5"/>
    <p:sldId id="258" r:id="rId6"/>
    <p:sldId id="259" r:id="rId7"/>
    <p:sldId id="260" r:id="rId8"/>
    <p:sldId id="261" r:id="rId9"/>
    <p:sldId id="262" r:id="rId10"/>
    <p:sldId id="263" r:id="rId11"/>
    <p:sldId id="264" r:id="rId12"/>
  </p:sldIdLst>
  <p:sldSz cx="9144000" cy="6858000" type="screen4x3"/>
  <p:notesSz cx="7559675" cy="1069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20" y="-4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29"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30"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32"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33"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34"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35"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37"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38"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47"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49"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51"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52"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4680"/>
            <a:ext cx="7619760" cy="530712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56"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57"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58"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8"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60"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61"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62"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64"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65"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66"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68"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69"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71"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72"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73"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74"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76"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77"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86" name="PlaceHolder 2"/>
          <p:cNvSpPr>
            <a:spLocks noGrp="1"/>
          </p:cNvSpPr>
          <p:nvPr>
            <p:ph type="subTitle"/>
          </p:nvPr>
        </p:nvSpPr>
        <p:spPr>
          <a:xfrm>
            <a:off x="457200" y="1604520"/>
            <a:ext cx="8046360" cy="3977640"/>
          </a:xfrm>
          <a:prstGeom prst="rect">
            <a:avLst/>
          </a:prstGeom>
        </p:spPr>
        <p:txBody>
          <a:bodyPr wrap="none"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88"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90"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91"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0" name="PlaceHolder 2"/>
          <p:cNvSpPr>
            <a:spLocks noGrp="1"/>
          </p:cNvSpPr>
          <p:nvPr>
            <p:ph type="body"/>
          </p:nvPr>
        </p:nvSpPr>
        <p:spPr>
          <a:xfrm>
            <a:off x="457200" y="1604520"/>
            <a:ext cx="8046360" cy="3977280"/>
          </a:xfrm>
          <a:prstGeom prst="rect">
            <a:avLst/>
          </a:prstGeom>
        </p:spPr>
        <p:txBody>
          <a:bodyPr wrap="none"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3" name="PlaceHolder 1"/>
          <p:cNvSpPr>
            <a:spLocks noGrp="1"/>
          </p:cNvSpPr>
          <p:nvPr>
            <p:ph type="subTitle"/>
          </p:nvPr>
        </p:nvSpPr>
        <p:spPr>
          <a:xfrm>
            <a:off x="457200" y="274680"/>
            <a:ext cx="7619760" cy="5307120"/>
          </a:xfrm>
          <a:prstGeom prst="rect">
            <a:avLst/>
          </a:prstGeom>
        </p:spPr>
        <p:txBody>
          <a:bodyPr wrap="none"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95"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96"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97"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99"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100"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101"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03"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04"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105"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07" name="PlaceHolder 2"/>
          <p:cNvSpPr>
            <a:spLocks noGrp="1"/>
          </p:cNvSpPr>
          <p:nvPr>
            <p:ph type="body"/>
          </p:nvPr>
        </p:nvSpPr>
        <p:spPr>
          <a:xfrm>
            <a:off x="457200" y="1604520"/>
            <a:ext cx="8046360" cy="1896840"/>
          </a:xfrm>
          <a:prstGeom prst="rect">
            <a:avLst/>
          </a:prstGeom>
        </p:spPr>
        <p:txBody>
          <a:bodyPr wrap="none" lIns="0" tIns="0" rIns="0" bIns="0"/>
          <a:lstStyle/>
          <a:p>
            <a:endParaRPr/>
          </a:p>
        </p:txBody>
      </p:sp>
      <p:sp>
        <p:nvSpPr>
          <p:cNvPr id="108" name="PlaceHolder 3"/>
          <p:cNvSpPr>
            <a:spLocks noGrp="1"/>
          </p:cNvSpPr>
          <p:nvPr>
            <p:ph type="body"/>
          </p:nvPr>
        </p:nvSpPr>
        <p:spPr>
          <a:xfrm>
            <a:off x="457200" y="3681720"/>
            <a:ext cx="8046360" cy="1896840"/>
          </a:xfrm>
          <a:prstGeom prst="rect">
            <a:avLst/>
          </a:prstGeom>
        </p:spPr>
        <p:txBody>
          <a:bodyPr wrap="none"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10"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11"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112"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
        <p:nvSpPr>
          <p:cNvPr id="113" name="PlaceHolder 5"/>
          <p:cNvSpPr>
            <a:spLocks noGrp="1"/>
          </p:cNvSpPr>
          <p:nvPr>
            <p:ph type="body"/>
          </p:nvPr>
        </p:nvSpPr>
        <p:spPr>
          <a:xfrm>
            <a:off x="457200" y="3681720"/>
            <a:ext cx="3926160" cy="1896840"/>
          </a:xfrm>
          <a:prstGeom prst="rect">
            <a:avLst/>
          </a:prstGeom>
        </p:spPr>
        <p:txBody>
          <a:bodyPr wrap="none"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4"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15"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16"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2"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13" name="PlaceHolder 3"/>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4680"/>
            <a:ext cx="7619760" cy="530712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17"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18" name="PlaceHolder 3"/>
          <p:cNvSpPr>
            <a:spLocks noGrp="1"/>
          </p:cNvSpPr>
          <p:nvPr>
            <p:ph type="body"/>
          </p:nvPr>
        </p:nvSpPr>
        <p:spPr>
          <a:xfrm>
            <a:off x="457200" y="3681720"/>
            <a:ext cx="3926160" cy="1896840"/>
          </a:xfrm>
          <a:prstGeom prst="rect">
            <a:avLst/>
          </a:prstGeom>
        </p:spPr>
        <p:txBody>
          <a:bodyPr wrap="none" lIns="0" tIns="0" rIns="0" bIns="0"/>
          <a:lstStyle/>
          <a:p>
            <a:endParaRPr/>
          </a:p>
        </p:txBody>
      </p:sp>
      <p:sp>
        <p:nvSpPr>
          <p:cNvPr id="19" name="PlaceHolder 4"/>
          <p:cNvSpPr>
            <a:spLocks noGrp="1"/>
          </p:cNvSpPr>
          <p:nvPr>
            <p:ph type="body"/>
          </p:nvPr>
        </p:nvSpPr>
        <p:spPr>
          <a:xfrm>
            <a:off x="4579920" y="1604520"/>
            <a:ext cx="3926160" cy="397728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21" name="PlaceHolder 2"/>
          <p:cNvSpPr>
            <a:spLocks noGrp="1"/>
          </p:cNvSpPr>
          <p:nvPr>
            <p:ph type="body"/>
          </p:nvPr>
        </p:nvSpPr>
        <p:spPr>
          <a:xfrm>
            <a:off x="457200" y="1604520"/>
            <a:ext cx="3926160" cy="3977280"/>
          </a:xfrm>
          <a:prstGeom prst="rect">
            <a:avLst/>
          </a:prstGeom>
        </p:spPr>
        <p:txBody>
          <a:bodyPr wrap="none" lIns="0" tIns="0" rIns="0" bIns="0"/>
          <a:lstStyle/>
          <a:p>
            <a:endParaRPr/>
          </a:p>
        </p:txBody>
      </p:sp>
      <p:sp>
        <p:nvSpPr>
          <p:cNvPr id="22"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3" name="PlaceHolder 4"/>
          <p:cNvSpPr>
            <a:spLocks noGrp="1"/>
          </p:cNvSpPr>
          <p:nvPr>
            <p:ph type="body"/>
          </p:nvPr>
        </p:nvSpPr>
        <p:spPr>
          <a:xfrm>
            <a:off x="4579920" y="3681720"/>
            <a:ext cx="3926160" cy="189684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4680"/>
            <a:ext cx="7619760" cy="1143000"/>
          </a:xfrm>
          <a:prstGeom prst="rect">
            <a:avLst/>
          </a:prstGeom>
        </p:spPr>
        <p:txBody>
          <a:bodyPr wrap="none" lIns="0" tIns="0" rIns="0" bIns="0" anchor="ctr"/>
          <a:lstStyle/>
          <a:p>
            <a:endParaRPr/>
          </a:p>
        </p:txBody>
      </p:sp>
      <p:sp>
        <p:nvSpPr>
          <p:cNvPr id="25" name="PlaceHolder 2"/>
          <p:cNvSpPr>
            <a:spLocks noGrp="1"/>
          </p:cNvSpPr>
          <p:nvPr>
            <p:ph type="body"/>
          </p:nvPr>
        </p:nvSpPr>
        <p:spPr>
          <a:xfrm>
            <a:off x="457200" y="1604520"/>
            <a:ext cx="3926160" cy="1896840"/>
          </a:xfrm>
          <a:prstGeom prst="rect">
            <a:avLst/>
          </a:prstGeom>
        </p:spPr>
        <p:txBody>
          <a:bodyPr wrap="none" lIns="0" tIns="0" rIns="0" bIns="0"/>
          <a:lstStyle/>
          <a:p>
            <a:endParaRPr/>
          </a:p>
        </p:txBody>
      </p:sp>
      <p:sp>
        <p:nvSpPr>
          <p:cNvPr id="26" name="PlaceHolder 3"/>
          <p:cNvSpPr>
            <a:spLocks noGrp="1"/>
          </p:cNvSpPr>
          <p:nvPr>
            <p:ph type="body"/>
          </p:nvPr>
        </p:nvSpPr>
        <p:spPr>
          <a:xfrm>
            <a:off x="4579920" y="1604520"/>
            <a:ext cx="3926160" cy="1896840"/>
          </a:xfrm>
          <a:prstGeom prst="rect">
            <a:avLst/>
          </a:prstGeom>
        </p:spPr>
        <p:txBody>
          <a:bodyPr wrap="none" lIns="0" tIns="0" rIns="0" bIns="0"/>
          <a:lstStyle/>
          <a:p>
            <a:endParaRPr/>
          </a:p>
        </p:txBody>
      </p:sp>
      <p:sp>
        <p:nvSpPr>
          <p:cNvPr id="27" name="PlaceHolder 4"/>
          <p:cNvSpPr>
            <a:spLocks noGrp="1"/>
          </p:cNvSpPr>
          <p:nvPr>
            <p:ph type="body"/>
          </p:nvPr>
        </p:nvSpPr>
        <p:spPr>
          <a:xfrm>
            <a:off x="457200" y="3681720"/>
            <a:ext cx="8045640" cy="189684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slideLayout" Target="../slideLayouts/slideLayout36.xml"/><Relationship Id="rId13" Type="http://schemas.openxmlformats.org/officeDocument/2006/relationships/theme" Target="../theme/theme3.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CustomShape 1"/>
          <p:cNvSpPr/>
          <p:nvPr/>
        </p:nvSpPr>
        <p:spPr>
          <a:xfrm>
            <a:off x="8458200" y="0"/>
            <a:ext cx="685440" cy="6857640"/>
          </a:xfrm>
          <a:prstGeom prst="rect">
            <a:avLst/>
          </a:prstGeom>
          <a:solidFill>
            <a:srgbClr val="675E47"/>
          </a:solidFill>
        </p:spPr>
      </p:sp>
      <p:sp>
        <p:nvSpPr>
          <p:cNvPr id="8" name="CustomShape 2"/>
          <p:cNvSpPr/>
          <p:nvPr/>
        </p:nvSpPr>
        <p:spPr>
          <a:xfrm>
            <a:off x="8458200" y="5486400"/>
            <a:ext cx="685440" cy="685440"/>
          </a:xfrm>
          <a:prstGeom prst="rect">
            <a:avLst/>
          </a:prstGeom>
          <a:solidFill>
            <a:srgbClr val="A9A57C"/>
          </a:solidFill>
        </p:spPr>
      </p:sp>
      <p:sp>
        <p:nvSpPr>
          <p:cNvPr id="2" name="PlaceHolder 3"/>
          <p:cNvSpPr>
            <a:spLocks noGrp="1"/>
          </p:cNvSpPr>
          <p:nvPr>
            <p:ph type="title"/>
          </p:nvPr>
        </p:nvSpPr>
        <p:spPr>
          <a:xfrm>
            <a:off x="685800" y="1905120"/>
            <a:ext cx="7543440" cy="2593440"/>
          </a:xfrm>
          <a:prstGeom prst="rect">
            <a:avLst/>
          </a:prstGeom>
        </p:spPr>
        <p:txBody>
          <a:bodyPr anchor="b"/>
          <a:lstStyle/>
          <a:p>
            <a:pPr>
              <a:lnSpc>
                <a:spcPct val="100000"/>
              </a:lnSpc>
            </a:pPr>
            <a:r>
              <a:rPr lang="en-US" sz="6600">
                <a:solidFill>
                  <a:srgbClr val="675E47"/>
                </a:solidFill>
                <a:latin typeface="Cambria"/>
              </a:rPr>
              <a:t>Click to edit the title text formatClick to edit Master title style</a:t>
            </a:r>
            <a:endParaRPr/>
          </a:p>
        </p:txBody>
      </p:sp>
      <p:sp>
        <p:nvSpPr>
          <p:cNvPr id="3" name="PlaceHolder 4"/>
          <p:cNvSpPr>
            <a:spLocks noGrp="1"/>
          </p:cNvSpPr>
          <p:nvPr>
            <p:ph type="dt"/>
          </p:nvPr>
        </p:nvSpPr>
        <p:spPr>
          <a:xfrm>
            <a:off x="0" y="0"/>
            <a:ext cx="0" cy="0"/>
          </a:xfrm>
          <a:prstGeom prst="rect">
            <a:avLst/>
          </a:prstGeom>
        </p:spPr>
        <p:txBody>
          <a:bodyPr lIns="90000" tIns="45000" rIns="90000" bIns="45000"/>
          <a:lstStyle/>
          <a:p>
            <a:pPr>
              <a:lnSpc>
                <a:spcPct val="100000"/>
              </a:lnSpc>
            </a:pPr>
            <a:r>
              <a:rPr lang="en-US">
                <a:solidFill>
                  <a:srgbClr val="2F2B20"/>
                </a:solidFill>
                <a:latin typeface="Calibri"/>
              </a:rPr>
              <a:t>1/9/15</a:t>
            </a:r>
            <a:endParaRPr/>
          </a:p>
        </p:txBody>
      </p:sp>
      <p:sp>
        <p:nvSpPr>
          <p:cNvPr id="4" name="PlaceHolder 5"/>
          <p:cNvSpPr>
            <a:spLocks noGrp="1"/>
          </p:cNvSpPr>
          <p:nvPr>
            <p:ph type="ftr"/>
          </p:nvPr>
        </p:nvSpPr>
        <p:spPr>
          <a:xfrm>
            <a:off x="0" y="0"/>
            <a:ext cx="0" cy="0"/>
          </a:xfrm>
          <a:prstGeom prst="rect">
            <a:avLst/>
          </a:prstGeom>
        </p:spPr>
        <p:txBody>
          <a:bodyPr lIns="90000" tIns="45000" rIns="90000" bIns="45000"/>
          <a:lstStyle/>
          <a:p>
            <a:endParaRPr/>
          </a:p>
        </p:txBody>
      </p:sp>
      <p:sp>
        <p:nvSpPr>
          <p:cNvPr id="5" name="PlaceHolder 6"/>
          <p:cNvSpPr>
            <a:spLocks noGrp="1"/>
          </p:cNvSpPr>
          <p:nvPr>
            <p:ph type="sldNum"/>
          </p:nvPr>
        </p:nvSpPr>
        <p:spPr>
          <a:xfrm>
            <a:off x="0" y="0"/>
            <a:ext cx="0" cy="0"/>
          </a:xfrm>
          <a:prstGeom prst="rect">
            <a:avLst/>
          </a:prstGeom>
        </p:spPr>
        <p:txBody>
          <a:bodyPr lIns="90000" tIns="45000" rIns="90000" bIns="45000"/>
          <a:lstStyle/>
          <a:p>
            <a:pPr>
              <a:lnSpc>
                <a:spcPct val="100000"/>
              </a:lnSpc>
            </a:pPr>
            <a:fld id="{210001A1-9161-4161-8181-E1C1F1015161}" type="slidenum">
              <a:rPr lang="en-US">
                <a:solidFill>
                  <a:srgbClr val="2F2B20"/>
                </a:solidFill>
                <a:latin typeface="Calibri"/>
              </a:rPr>
              <a:t>‹#›</a:t>
            </a:fld>
            <a:endParaRPr/>
          </a:p>
        </p:txBody>
      </p:sp>
      <p:sp>
        <p:nvSpPr>
          <p:cNvPr id="6" name="PlaceHolder 7"/>
          <p:cNvSpPr>
            <a:spLocks noGrp="1"/>
          </p:cNvSpPr>
          <p:nvPr>
            <p:ph type="body"/>
          </p:nvPr>
        </p:nvSpPr>
        <p:spPr>
          <a:xfrm>
            <a:off x="457200" y="1604520"/>
            <a:ext cx="8046360" cy="3977280"/>
          </a:xfrm>
          <a:prstGeom prst="rect">
            <a:avLst/>
          </a:prstGeom>
        </p:spPr>
        <p:txBody>
          <a:bodyPr wrap="none" lIns="0" tIns="0" rIns="0" bIns="0"/>
          <a:lstStyl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CustomShape 1"/>
          <p:cNvSpPr/>
          <p:nvPr/>
        </p:nvSpPr>
        <p:spPr>
          <a:xfrm>
            <a:off x="8458200" y="0"/>
            <a:ext cx="685440" cy="6857640"/>
          </a:xfrm>
          <a:prstGeom prst="rect">
            <a:avLst/>
          </a:prstGeom>
          <a:solidFill>
            <a:srgbClr val="675E47"/>
          </a:solidFill>
        </p:spPr>
      </p:sp>
      <p:sp>
        <p:nvSpPr>
          <p:cNvPr id="40" name="CustomShape 2"/>
          <p:cNvSpPr/>
          <p:nvPr/>
        </p:nvSpPr>
        <p:spPr>
          <a:xfrm>
            <a:off x="8458200" y="5486400"/>
            <a:ext cx="685440" cy="685440"/>
          </a:xfrm>
          <a:prstGeom prst="rect">
            <a:avLst/>
          </a:prstGeom>
          <a:solidFill>
            <a:srgbClr val="A9A57C"/>
          </a:solidFill>
        </p:spPr>
      </p:sp>
      <p:sp>
        <p:nvSpPr>
          <p:cNvPr id="41" name="PlaceHolder 3"/>
          <p:cNvSpPr>
            <a:spLocks noGrp="1"/>
          </p:cNvSpPr>
          <p:nvPr>
            <p:ph type="title"/>
          </p:nvPr>
        </p:nvSpPr>
        <p:spPr>
          <a:xfrm>
            <a:off x="722160" y="5486400"/>
            <a:ext cx="7659360" cy="1168200"/>
          </a:xfrm>
          <a:prstGeom prst="rect">
            <a:avLst/>
          </a:prstGeom>
        </p:spPr>
        <p:txBody>
          <a:bodyPr/>
          <a:lstStyle/>
          <a:p>
            <a:pPr>
              <a:lnSpc>
                <a:spcPct val="100000"/>
              </a:lnSpc>
            </a:pPr>
            <a:r>
              <a:rPr lang="en-US" sz="3600">
                <a:solidFill>
                  <a:srgbClr val="675E47"/>
                </a:solidFill>
                <a:latin typeface="Cambria"/>
              </a:rPr>
              <a:t>Click to edit the title text formatClick to edit Master title style</a:t>
            </a:r>
            <a:endParaRPr/>
          </a:p>
        </p:txBody>
      </p:sp>
      <p:sp>
        <p:nvSpPr>
          <p:cNvPr id="42" name="PlaceHolder 4"/>
          <p:cNvSpPr>
            <a:spLocks noGrp="1"/>
          </p:cNvSpPr>
          <p:nvPr>
            <p:ph type="body"/>
          </p:nvPr>
        </p:nvSpPr>
        <p:spPr>
          <a:xfrm>
            <a:off x="722160" y="3852720"/>
            <a:ext cx="6135480" cy="1633320"/>
          </a:xfrm>
          <a:prstGeom prst="rect">
            <a:avLst/>
          </a:prstGeom>
        </p:spPr>
        <p:txBody>
          <a:bodyPr anchor="b"/>
          <a:lstStyle/>
          <a:p>
            <a:pPr>
              <a:buSzPct val="45000"/>
              <a:buFont typeface="StarSymbol"/>
              <a:buChar char=""/>
            </a:pPr>
            <a:r>
              <a:rPr lang="en-US" sz="2000">
                <a:solidFill>
                  <a:srgbClr val="8F8E8D"/>
                </a:solidFill>
                <a:latin typeface="Calibri"/>
              </a:rPr>
              <a:t>Click to edit the outline text format</a:t>
            </a:r>
            <a:endParaRPr/>
          </a:p>
          <a:p>
            <a:pPr lvl="1">
              <a:buSzPct val="75000"/>
              <a:buFont typeface="StarSymbol"/>
              <a:buChar char=""/>
            </a:pPr>
            <a:r>
              <a:rPr lang="en-US" sz="2000">
                <a:solidFill>
                  <a:srgbClr val="8F8E8D"/>
                </a:solidFill>
                <a:latin typeface="Calibri"/>
              </a:rPr>
              <a:t>Second Outline Level</a:t>
            </a:r>
            <a:endParaRPr/>
          </a:p>
          <a:p>
            <a:pPr lvl="2">
              <a:buSzPct val="45000"/>
              <a:buFont typeface="StarSymbol"/>
              <a:buChar char=""/>
            </a:pPr>
            <a:r>
              <a:rPr lang="en-US" sz="2000">
                <a:solidFill>
                  <a:srgbClr val="8F8E8D"/>
                </a:solidFill>
                <a:latin typeface="Calibri"/>
              </a:rPr>
              <a:t>Third Outline Level</a:t>
            </a:r>
            <a:endParaRPr/>
          </a:p>
          <a:p>
            <a:pPr lvl="3">
              <a:buSzPct val="75000"/>
              <a:buFont typeface="StarSymbol"/>
              <a:buChar char=""/>
            </a:pPr>
            <a:r>
              <a:rPr lang="en-US" sz="2000">
                <a:solidFill>
                  <a:srgbClr val="8F8E8D"/>
                </a:solidFill>
                <a:latin typeface="Calibri"/>
              </a:rPr>
              <a:t>Fourth Outline Level</a:t>
            </a:r>
            <a:endParaRPr/>
          </a:p>
          <a:p>
            <a:pPr lvl="4">
              <a:buSzPct val="45000"/>
              <a:buFont typeface="StarSymbol"/>
              <a:buChar char=""/>
            </a:pPr>
            <a:r>
              <a:rPr lang="en-US" sz="2000">
                <a:solidFill>
                  <a:srgbClr val="8F8E8D"/>
                </a:solidFill>
                <a:latin typeface="Calibri"/>
              </a:rPr>
              <a:t>Fifth Outline Level</a:t>
            </a:r>
            <a:endParaRPr/>
          </a:p>
          <a:p>
            <a:pPr lvl="5">
              <a:buSzPct val="45000"/>
              <a:buFont typeface="StarSymbol"/>
              <a:buChar char=""/>
            </a:pPr>
            <a:r>
              <a:rPr lang="en-US" sz="2000">
                <a:solidFill>
                  <a:srgbClr val="8F8E8D"/>
                </a:solidFill>
                <a:latin typeface="Calibri"/>
              </a:rPr>
              <a:t>Sixth Outline Level</a:t>
            </a:r>
            <a:endParaRPr/>
          </a:p>
          <a:p>
            <a:pPr>
              <a:lnSpc>
                <a:spcPct val="100000"/>
              </a:lnSpc>
            </a:pPr>
            <a:r>
              <a:rPr lang="en-US" sz="2000">
                <a:solidFill>
                  <a:srgbClr val="8F8E8D"/>
                </a:solidFill>
                <a:latin typeface="Calibri"/>
              </a:rPr>
              <a:t>Seventh Outline LevelClick to edit Master text styles</a:t>
            </a:r>
            <a:endParaRPr/>
          </a:p>
        </p:txBody>
      </p:sp>
      <p:sp>
        <p:nvSpPr>
          <p:cNvPr id="43" name="PlaceHolder 5"/>
          <p:cNvSpPr>
            <a:spLocks noGrp="1"/>
          </p:cNvSpPr>
          <p:nvPr>
            <p:ph type="dt"/>
          </p:nvPr>
        </p:nvSpPr>
        <p:spPr>
          <a:xfrm>
            <a:off x="0" y="0"/>
            <a:ext cx="0" cy="0"/>
          </a:xfrm>
          <a:prstGeom prst="rect">
            <a:avLst/>
          </a:prstGeom>
        </p:spPr>
        <p:txBody>
          <a:bodyPr lIns="90000" tIns="45000" rIns="90000" bIns="45000"/>
          <a:lstStyle/>
          <a:p>
            <a:pPr>
              <a:lnSpc>
                <a:spcPct val="100000"/>
              </a:lnSpc>
            </a:pPr>
            <a:r>
              <a:rPr lang="en-US">
                <a:solidFill>
                  <a:srgbClr val="2F2B20"/>
                </a:solidFill>
                <a:latin typeface="Calibri"/>
              </a:rPr>
              <a:t>1/9/15</a:t>
            </a:r>
            <a:endParaRPr/>
          </a:p>
        </p:txBody>
      </p:sp>
      <p:sp>
        <p:nvSpPr>
          <p:cNvPr id="44" name="PlaceHolder 6"/>
          <p:cNvSpPr>
            <a:spLocks noGrp="1"/>
          </p:cNvSpPr>
          <p:nvPr>
            <p:ph type="ftr"/>
          </p:nvPr>
        </p:nvSpPr>
        <p:spPr>
          <a:xfrm>
            <a:off x="0" y="0"/>
            <a:ext cx="0" cy="0"/>
          </a:xfrm>
          <a:prstGeom prst="rect">
            <a:avLst/>
          </a:prstGeom>
        </p:spPr>
        <p:txBody>
          <a:bodyPr lIns="90000" tIns="45000" rIns="90000" bIns="45000"/>
          <a:lstStyle/>
          <a:p>
            <a:endParaRPr/>
          </a:p>
        </p:txBody>
      </p:sp>
      <p:sp>
        <p:nvSpPr>
          <p:cNvPr id="45" name="PlaceHolder 7"/>
          <p:cNvSpPr>
            <a:spLocks noGrp="1"/>
          </p:cNvSpPr>
          <p:nvPr>
            <p:ph type="sldNum"/>
          </p:nvPr>
        </p:nvSpPr>
        <p:spPr>
          <a:xfrm>
            <a:off x="0" y="0"/>
            <a:ext cx="0" cy="0"/>
          </a:xfrm>
          <a:prstGeom prst="rect">
            <a:avLst/>
          </a:prstGeom>
        </p:spPr>
        <p:txBody>
          <a:bodyPr lIns="90000" tIns="45000" rIns="90000" bIns="45000"/>
          <a:lstStyle/>
          <a:p>
            <a:pPr>
              <a:lnSpc>
                <a:spcPct val="100000"/>
              </a:lnSpc>
            </a:pPr>
            <a:fld id="{0101E151-A1D1-4121-9131-3121111121F1}" type="slidenum">
              <a:rPr lang="en-US">
                <a:solidFill>
                  <a:srgbClr val="2F2B20"/>
                </a:solidFill>
                <a:latin typeface="Calibri"/>
              </a:r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 name="CustomShape 1"/>
          <p:cNvSpPr/>
          <p:nvPr/>
        </p:nvSpPr>
        <p:spPr>
          <a:xfrm>
            <a:off x="8458200" y="0"/>
            <a:ext cx="685440" cy="6857640"/>
          </a:xfrm>
          <a:prstGeom prst="rect">
            <a:avLst/>
          </a:prstGeom>
          <a:solidFill>
            <a:srgbClr val="675E47"/>
          </a:solidFill>
        </p:spPr>
      </p:sp>
      <p:sp>
        <p:nvSpPr>
          <p:cNvPr id="79" name="CustomShape 2"/>
          <p:cNvSpPr/>
          <p:nvPr/>
        </p:nvSpPr>
        <p:spPr>
          <a:xfrm>
            <a:off x="8458200" y="5486400"/>
            <a:ext cx="685440" cy="685440"/>
          </a:xfrm>
          <a:prstGeom prst="rect">
            <a:avLst/>
          </a:prstGeom>
          <a:solidFill>
            <a:srgbClr val="A9A57C"/>
          </a:solidFill>
        </p:spPr>
      </p:sp>
      <p:sp>
        <p:nvSpPr>
          <p:cNvPr id="80" name="PlaceHolder 3"/>
          <p:cNvSpPr>
            <a:spLocks noGrp="1"/>
          </p:cNvSpPr>
          <p:nvPr>
            <p:ph type="title"/>
          </p:nvPr>
        </p:nvSpPr>
        <p:spPr>
          <a:xfrm>
            <a:off x="457200" y="274680"/>
            <a:ext cx="7619760" cy="1142640"/>
          </a:xfrm>
          <a:prstGeom prst="rect">
            <a:avLst/>
          </a:prstGeom>
        </p:spPr>
        <p:txBody>
          <a:bodyPr anchor="ctr"/>
          <a:lstStyle/>
          <a:p>
            <a:pPr>
              <a:lnSpc>
                <a:spcPct val="100000"/>
              </a:lnSpc>
            </a:pPr>
            <a:r>
              <a:rPr lang="en-US" sz="4600">
                <a:solidFill>
                  <a:srgbClr val="675E47"/>
                </a:solidFill>
                <a:latin typeface="Cambria"/>
              </a:rPr>
              <a:t>Click to edit the title text formatClick to edit Master title style</a:t>
            </a:r>
            <a:endParaRPr/>
          </a:p>
        </p:txBody>
      </p:sp>
      <p:sp>
        <p:nvSpPr>
          <p:cNvPr id="81" name="PlaceHolder 4"/>
          <p:cNvSpPr>
            <a:spLocks noGrp="1"/>
          </p:cNvSpPr>
          <p:nvPr>
            <p:ph type="dt"/>
          </p:nvPr>
        </p:nvSpPr>
        <p:spPr>
          <a:xfrm>
            <a:off x="0" y="0"/>
            <a:ext cx="0" cy="0"/>
          </a:xfrm>
          <a:prstGeom prst="rect">
            <a:avLst/>
          </a:prstGeom>
        </p:spPr>
        <p:txBody>
          <a:bodyPr lIns="90000" tIns="45000" rIns="90000" bIns="45000"/>
          <a:lstStyle/>
          <a:p>
            <a:pPr>
              <a:lnSpc>
                <a:spcPct val="100000"/>
              </a:lnSpc>
            </a:pPr>
            <a:r>
              <a:rPr lang="en-US">
                <a:solidFill>
                  <a:srgbClr val="2F2B20"/>
                </a:solidFill>
                <a:latin typeface="Calibri"/>
              </a:rPr>
              <a:t>1/9/15</a:t>
            </a:r>
            <a:endParaRPr/>
          </a:p>
        </p:txBody>
      </p:sp>
      <p:sp>
        <p:nvSpPr>
          <p:cNvPr id="82" name="PlaceHolder 5"/>
          <p:cNvSpPr>
            <a:spLocks noGrp="1"/>
          </p:cNvSpPr>
          <p:nvPr>
            <p:ph type="ftr"/>
          </p:nvPr>
        </p:nvSpPr>
        <p:spPr>
          <a:xfrm>
            <a:off x="0" y="0"/>
            <a:ext cx="0" cy="0"/>
          </a:xfrm>
          <a:prstGeom prst="rect">
            <a:avLst/>
          </a:prstGeom>
        </p:spPr>
        <p:txBody>
          <a:bodyPr lIns="90000" tIns="45000" rIns="90000" bIns="45000"/>
          <a:lstStyle/>
          <a:p>
            <a:endParaRPr/>
          </a:p>
        </p:txBody>
      </p:sp>
      <p:sp>
        <p:nvSpPr>
          <p:cNvPr id="83" name="PlaceHolder 6"/>
          <p:cNvSpPr>
            <a:spLocks noGrp="1"/>
          </p:cNvSpPr>
          <p:nvPr>
            <p:ph type="sldNum"/>
          </p:nvPr>
        </p:nvSpPr>
        <p:spPr>
          <a:xfrm>
            <a:off x="0" y="0"/>
            <a:ext cx="0" cy="0"/>
          </a:xfrm>
          <a:prstGeom prst="rect">
            <a:avLst/>
          </a:prstGeom>
        </p:spPr>
        <p:txBody>
          <a:bodyPr lIns="90000" tIns="45000" rIns="90000" bIns="45000"/>
          <a:lstStyle/>
          <a:p>
            <a:pPr>
              <a:lnSpc>
                <a:spcPct val="100000"/>
              </a:lnSpc>
            </a:pPr>
            <a:fld id="{D1410131-6161-4101-A1D1-9161110111D1}" type="slidenum">
              <a:rPr lang="en-US">
                <a:solidFill>
                  <a:srgbClr val="2F2B20"/>
                </a:solidFill>
                <a:latin typeface="Calibri"/>
              </a:rPr>
              <a:t>‹#›</a:t>
            </a:fld>
            <a:endParaRPr/>
          </a:p>
        </p:txBody>
      </p:sp>
      <p:sp>
        <p:nvSpPr>
          <p:cNvPr id="84" name="PlaceHolder 7"/>
          <p:cNvSpPr>
            <a:spLocks noGrp="1"/>
          </p:cNvSpPr>
          <p:nvPr>
            <p:ph type="body"/>
          </p:nvPr>
        </p:nvSpPr>
        <p:spPr>
          <a:xfrm>
            <a:off x="457200" y="1604520"/>
            <a:ext cx="8046360" cy="3977280"/>
          </a:xfrm>
          <a:prstGeom prst="rect">
            <a:avLst/>
          </a:prstGeom>
        </p:spPr>
        <p:txBody>
          <a:bodyPr wrap="none" lIns="0" tIns="0" rIns="0" bIns="0"/>
          <a:lstStyle/>
          <a:p>
            <a:pPr>
              <a:buSzPct val="45000"/>
              <a:buFont typeface="StarSymbol"/>
              <a:buChar char=""/>
            </a:pPr>
            <a:r>
              <a:rPr lang="en-US"/>
              <a:t>Click to edit the outline text format</a:t>
            </a:r>
            <a:endParaRPr/>
          </a:p>
          <a:p>
            <a:pPr lvl="1">
              <a:buSzPct val="75000"/>
              <a:buFont typeface="StarSymbol"/>
              <a:buChar char=""/>
            </a:pPr>
            <a:r>
              <a:rPr lang="en-US"/>
              <a:t>Second Outline Level</a:t>
            </a:r>
            <a:endParaRPr/>
          </a:p>
          <a:p>
            <a:pPr lvl="2">
              <a:buSzPct val="45000"/>
              <a:buFont typeface="StarSymbol"/>
              <a:buChar char=""/>
            </a:pPr>
            <a:r>
              <a:rPr lang="en-US"/>
              <a:t>Third Outline Level</a:t>
            </a:r>
            <a:endParaRPr/>
          </a:p>
          <a:p>
            <a:pPr lvl="3">
              <a:buSzPct val="75000"/>
              <a:buFont typeface="StarSymbol"/>
              <a:buChar char=""/>
            </a:pPr>
            <a:r>
              <a:rPr lang="en-US"/>
              <a:t>Fourth Outline Level</a:t>
            </a:r>
            <a:endParaRPr/>
          </a:p>
          <a:p>
            <a:pPr lvl="4">
              <a:buSzPct val="4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hyperlink" Target="http://www.rxlist.com/aranesp-drug.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251640" y="980640"/>
            <a:ext cx="7772040" cy="1469520"/>
          </a:xfrm>
          <a:prstGeom prst="rect">
            <a:avLst/>
          </a:prstGeom>
        </p:spPr>
        <p:txBody>
          <a:bodyPr anchor="b"/>
          <a:lstStyle/>
          <a:p>
            <a:pPr algn="ctr">
              <a:lnSpc>
                <a:spcPct val="100000"/>
              </a:lnSpc>
            </a:pPr>
            <a:r>
              <a:rPr lang="en-US" sz="6600">
                <a:solidFill>
                  <a:srgbClr val="2F2B20"/>
                </a:solidFill>
                <a:latin typeface="Cambria"/>
              </a:rPr>
              <a:t>Darbepoetin alfa </a:t>
            </a:r>
            <a:endParaRPr/>
          </a:p>
        </p:txBody>
      </p:sp>
      <p:sp>
        <p:nvSpPr>
          <p:cNvPr id="118" name="TextShape 2"/>
          <p:cNvSpPr txBox="1"/>
          <p:nvPr/>
        </p:nvSpPr>
        <p:spPr>
          <a:xfrm>
            <a:off x="539640" y="2925000"/>
            <a:ext cx="7003800" cy="3024000"/>
          </a:xfrm>
          <a:prstGeom prst="rect">
            <a:avLst/>
          </a:prstGeom>
        </p:spPr>
        <p:txBody>
          <a:bodyPr/>
          <a:lstStyle/>
          <a:p>
            <a:pPr>
              <a:lnSpc>
                <a:spcPct val="100000"/>
              </a:lnSpc>
            </a:pPr>
            <a:r>
              <a:rPr lang="en-US" sz="2000">
                <a:solidFill>
                  <a:srgbClr val="2F2B20"/>
                </a:solidFill>
                <a:latin typeface="Times New Roman"/>
              </a:rPr>
              <a:t>Drugbank ID : DB000012 </a:t>
            </a:r>
            <a:endParaRPr/>
          </a:p>
        </p:txBody>
      </p:sp>
      <p:pic>
        <p:nvPicPr>
          <p:cNvPr id="119" name="Picture 118"/>
          <p:cNvPicPr/>
          <p:nvPr/>
        </p:nvPicPr>
        <p:blipFill>
          <a:blip r:embed="rId2"/>
          <a:stretch>
            <a:fillRect/>
          </a:stretch>
        </p:blipFill>
        <p:spPr>
          <a:xfrm>
            <a:off x="3931920" y="2377440"/>
            <a:ext cx="4206240" cy="429768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95640" y="836640"/>
            <a:ext cx="7854480" cy="5184360"/>
          </a:xfrm>
          <a:prstGeom prst="rect">
            <a:avLst/>
          </a:prstGeom>
        </p:spPr>
        <p:txBody>
          <a:bodyPr/>
          <a:lstStyle/>
          <a:p>
            <a:pPr>
              <a:lnSpc>
                <a:spcPct val="100000"/>
              </a:lnSpc>
            </a:pPr>
            <a:r>
              <a:rPr lang="en-US" sz="2400" b="1">
                <a:solidFill>
                  <a:srgbClr val="2F2B20"/>
                </a:solidFill>
                <a:latin typeface="Times New Roman"/>
              </a:rPr>
              <a:t>Description</a:t>
            </a:r>
            <a:r>
              <a:rPr lang="en-US" sz="2400">
                <a:solidFill>
                  <a:srgbClr val="2F2B20"/>
                </a:solidFill>
                <a:latin typeface="Times New Roman"/>
              </a:rPr>
              <a:t> </a:t>
            </a:r>
            <a:r>
              <a:rPr lang="en-US" sz="2800">
                <a:solidFill>
                  <a:srgbClr val="2F2B20"/>
                </a:solidFill>
                <a:latin typeface="Times New Roman"/>
              </a:rPr>
              <a:t>:</a:t>
            </a:r>
            <a:endParaRPr/>
          </a:p>
          <a:p>
            <a:pPr>
              <a:lnSpc>
                <a:spcPct val="100000"/>
              </a:lnSpc>
            </a:pPr>
            <a:r>
              <a:rPr lang="en-US" sz="2000">
                <a:solidFill>
                  <a:srgbClr val="2F2B20"/>
                </a:solidFill>
                <a:latin typeface="Times New Roman"/>
              </a:rPr>
              <a:t> </a:t>
            </a:r>
            <a:r>
              <a:rPr lang="en-US">
                <a:solidFill>
                  <a:srgbClr val="2F2B20"/>
                </a:solidFill>
                <a:latin typeface="Times New Roman"/>
              </a:rPr>
              <a:t>Aranesp (darbepoetin alfa) is an erythropoiesis-stimulating protein that is produced in Chinese hamster ovary (CHO) cells by recombinant DNA technology. Aranesp is a 165-amino acid protein that differs from recombinant human erythropoietin in containing 5 N-linked oligosaccharide chains, whereas recombinant human erythropoietin contains 3 chains. The 2 additional N-glycosylation sites result from amino acid substitutions in the erythropoietin peptide backbone. The approximate molecular weight of darbepoetin alfa is 37,000 daltons. </a:t>
            </a:r>
            <a:endParaRPr/>
          </a:p>
          <a:p>
            <a:pPr>
              <a:lnSpc>
                <a:spcPct val="100000"/>
              </a:lnSpc>
            </a:pPr>
            <a:r>
              <a:rPr lang="en-US" sz="2400" b="1">
                <a:solidFill>
                  <a:srgbClr val="2F2B20"/>
                </a:solidFill>
                <a:latin typeface="Times New Roman"/>
              </a:rPr>
              <a:t>Indication</a:t>
            </a:r>
            <a:r>
              <a:rPr lang="en-US" sz="2400">
                <a:solidFill>
                  <a:srgbClr val="2F2B20"/>
                </a:solidFill>
                <a:latin typeface="Times New Roman"/>
              </a:rPr>
              <a:t> :</a:t>
            </a:r>
            <a:endParaRPr/>
          </a:p>
          <a:p>
            <a:pPr>
              <a:lnSpc>
                <a:spcPct val="100000"/>
              </a:lnSpc>
            </a:pPr>
            <a:r>
              <a:rPr lang="en-US">
                <a:solidFill>
                  <a:srgbClr val="2F2B20"/>
                </a:solidFill>
                <a:latin typeface="Times New Roman"/>
              </a:rPr>
              <a:t>For the treatment of anemia (from renal transplants or certain HIV treatment) </a:t>
            </a:r>
            <a:endParaRPr/>
          </a:p>
          <a:p>
            <a:pPr>
              <a:lnSpc>
                <a:spcPct val="100000"/>
              </a:lnSpc>
            </a:pPr>
            <a:r>
              <a:rPr lang="en-US" sz="2400" b="1">
                <a:solidFill>
                  <a:srgbClr val="2F2B20"/>
                </a:solidFill>
                <a:latin typeface="Times New Roman"/>
              </a:rPr>
              <a:t>Pharmacodynamics </a:t>
            </a:r>
            <a:r>
              <a:rPr lang="en-US" sz="2400">
                <a:solidFill>
                  <a:srgbClr val="2F2B20"/>
                </a:solidFill>
                <a:latin typeface="Times New Roman"/>
              </a:rPr>
              <a:t>: </a:t>
            </a:r>
            <a:endParaRPr/>
          </a:p>
          <a:p>
            <a:pPr>
              <a:lnSpc>
                <a:spcPct val="100000"/>
              </a:lnSpc>
            </a:pPr>
            <a:r>
              <a:rPr lang="en-US">
                <a:solidFill>
                  <a:srgbClr val="2F2B20"/>
                </a:solidFill>
                <a:latin typeface="Times New Roman"/>
              </a:rPr>
              <a:t>Darbepoetin alfa is used in the treatment of anemia. It is involved in the regulation of erythrocyte differentiation and the maintenance of a physiological level of circulating erythrocyte mass.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118080" y="263160"/>
            <a:ext cx="8020080" cy="4491720"/>
          </a:xfrm>
          <a:prstGeom prst="rect">
            <a:avLst/>
          </a:prstGeom>
        </p:spPr>
        <p:txBody>
          <a:bodyPr anchor="b"/>
          <a:lstStyle/>
          <a:p>
            <a:pPr>
              <a:lnSpc>
                <a:spcPct val="160000"/>
              </a:lnSpc>
            </a:pPr>
            <a:r>
              <a:rPr lang="en-US" sz="2400" b="1">
                <a:solidFill>
                  <a:srgbClr val="2F2B20"/>
                </a:solidFill>
                <a:latin typeface="Times New Roman"/>
              </a:rPr>
              <a:t>Mechanism of action </a:t>
            </a:r>
            <a:r>
              <a:rPr lang="en-US">
                <a:solidFill>
                  <a:srgbClr val="2F2B20"/>
                </a:solidFill>
                <a:latin typeface="Times New Roman"/>
              </a:rPr>
              <a:t>: </a:t>
            </a:r>
            <a:endParaRPr/>
          </a:p>
          <a:p>
            <a:pPr>
              <a:lnSpc>
                <a:spcPct val="160000"/>
              </a:lnSpc>
            </a:pPr>
            <a:r>
              <a:rPr lang="en-US">
                <a:solidFill>
                  <a:srgbClr val="2F2B20"/>
                </a:solidFill>
                <a:latin typeface="Times New Roman"/>
              </a:rPr>
              <a:t>Darbepoetin alfa stimulates erythropoiesis by the same mechanism as endogenous erythropoietin. Erythropoietin interacts with progenitor stem cells to increase red cell production. Binding of erythropoietin to the erythropoietin receptor leads to receptor dimerization, which facilitates activation of JAK-STAT signaling pathways within the cytosol. Activated STAT (signal transducers and activators of transcription) proteins are then translocated to the nucleus where they serve as transcription factors which regulate the activation of specific genes involved in cell division or differentiation</a:t>
            </a:r>
            <a:r>
              <a:rPr lang="en-US">
                <a:solidFill>
                  <a:srgbClr val="8F8E8D"/>
                </a:solidFill>
                <a:latin typeface="Calibri"/>
              </a:rPr>
              <a:t>. </a:t>
            </a:r>
            <a:endParaRPr/>
          </a:p>
          <a:p>
            <a:pPr>
              <a:lnSpc>
                <a:spcPct val="160000"/>
              </a:lnSpc>
            </a:pPr>
            <a:r>
              <a:rPr lang="en-US">
                <a:solidFill>
                  <a:srgbClr val="2F2B20"/>
                </a:solidFill>
                <a:latin typeface="Times New Roman"/>
              </a:rPr>
              <a:t>. </a:t>
            </a:r>
            <a:endParaRPr/>
          </a:p>
        </p:txBody>
      </p:sp>
    </p:spTree>
  </p:cSld>
  <p:clrMapOvr>
    <a:masterClrMapping/>
  </p:clrMapOvr>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 name="Picture 121"/>
          <p:cNvPicPr/>
          <p:nvPr/>
        </p:nvPicPr>
        <p:blipFill>
          <a:blip r:embed="rId2"/>
          <a:stretch>
            <a:fillRect/>
          </a:stretch>
        </p:blipFill>
        <p:spPr>
          <a:xfrm>
            <a:off x="365760" y="395280"/>
            <a:ext cx="7498080" cy="61146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357120" y="428760"/>
            <a:ext cx="7772040" cy="4000320"/>
          </a:xfrm>
          <a:prstGeom prst="rect">
            <a:avLst/>
          </a:prstGeom>
        </p:spPr>
        <p:txBody>
          <a:bodyPr anchor="b"/>
          <a:lstStyle/>
          <a:p>
            <a:pPr>
              <a:lnSpc>
                <a:spcPct val="100000"/>
              </a:lnSpc>
            </a:pPr>
            <a:endParaRPr/>
          </a:p>
          <a:p>
            <a:pPr>
              <a:lnSpc>
                <a:spcPct val="100000"/>
              </a:lnSpc>
            </a:pPr>
            <a:endParaRPr/>
          </a:p>
          <a:p>
            <a:pPr>
              <a:lnSpc>
                <a:spcPct val="100000"/>
              </a:lnSpc>
            </a:pPr>
            <a:endParaRPr/>
          </a:p>
          <a:p>
            <a:pPr>
              <a:lnSpc>
                <a:spcPct val="100000"/>
              </a:lnSpc>
            </a:pPr>
            <a:r>
              <a:rPr lang="en-US" sz="2400" b="1">
                <a:solidFill>
                  <a:srgbClr val="2F2B20"/>
                </a:solidFill>
                <a:latin typeface="Times New Roman"/>
              </a:rPr>
              <a:t>Targets </a:t>
            </a:r>
            <a:r>
              <a:rPr lang="en-US" sz="2400">
                <a:solidFill>
                  <a:srgbClr val="2F2B20"/>
                </a:solidFill>
                <a:latin typeface="Times New Roman"/>
              </a:rPr>
              <a:t>:</a:t>
            </a:r>
            <a:endParaRPr/>
          </a:p>
          <a:p>
            <a:pPr>
              <a:lnSpc>
                <a:spcPct val="100000"/>
              </a:lnSpc>
            </a:pPr>
            <a:r>
              <a:rPr lang="en-US">
                <a:solidFill>
                  <a:srgbClr val="2F2B20"/>
                </a:solidFill>
                <a:latin typeface="Times New Roman"/>
              </a:rPr>
              <a:t>Erythropoietin receptor </a:t>
            </a:r>
            <a:endParaRPr/>
          </a:p>
          <a:p>
            <a:pPr>
              <a:lnSpc>
                <a:spcPct val="100000"/>
              </a:lnSpc>
            </a:pPr>
            <a:r>
              <a:rPr lang="en-US" sz="2400" b="1">
                <a:solidFill>
                  <a:srgbClr val="2F2B20"/>
                </a:solidFill>
                <a:latin typeface="Times New Roman"/>
              </a:rPr>
              <a:t>Affected organisms </a:t>
            </a:r>
            <a:r>
              <a:rPr lang="en-US" sz="2400">
                <a:solidFill>
                  <a:srgbClr val="2F2B20"/>
                </a:solidFill>
                <a:latin typeface="Times New Roman"/>
              </a:rPr>
              <a:t>: </a:t>
            </a:r>
            <a:endParaRPr/>
          </a:p>
          <a:p>
            <a:pPr>
              <a:lnSpc>
                <a:spcPct val="100000"/>
              </a:lnSpc>
            </a:pPr>
            <a:r>
              <a:rPr lang="en-US">
                <a:solidFill>
                  <a:srgbClr val="2F2B20"/>
                </a:solidFill>
                <a:latin typeface="Times New Roman"/>
              </a:rPr>
              <a:t>Humans and other mammals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323640" y="692640"/>
            <a:ext cx="7772040" cy="4752000"/>
          </a:xfrm>
          <a:prstGeom prst="rect">
            <a:avLst/>
          </a:prstGeom>
        </p:spPr>
        <p:txBody>
          <a:bodyPr anchor="b"/>
          <a:lstStyle/>
          <a:p>
            <a:pPr>
              <a:lnSpc>
                <a:spcPct val="100000"/>
              </a:lnSpc>
            </a:pPr>
            <a:r>
              <a:rPr lang="en-US" sz="2400" b="1">
                <a:solidFill>
                  <a:srgbClr val="2F2B20"/>
                </a:solidFill>
                <a:latin typeface="Times New Roman"/>
              </a:rPr>
              <a:t>Categories</a:t>
            </a:r>
            <a:r>
              <a:rPr lang="en-US" sz="2400">
                <a:solidFill>
                  <a:srgbClr val="2F2B20"/>
                </a:solidFill>
                <a:latin typeface="Times New Roman"/>
              </a:rPr>
              <a:t> : </a:t>
            </a:r>
            <a:endParaRPr/>
          </a:p>
          <a:p>
            <a:pPr>
              <a:lnSpc>
                <a:spcPct val="100000"/>
              </a:lnSpc>
            </a:pPr>
            <a:r>
              <a:rPr lang="en-US">
                <a:solidFill>
                  <a:srgbClr val="2F2B20"/>
                </a:solidFill>
                <a:latin typeface="Times New Roman"/>
              </a:rPr>
              <a:t>Hematinics      and Anti-anemic Agents </a:t>
            </a:r>
            <a:endParaRPr/>
          </a:p>
          <a:p>
            <a:pPr>
              <a:lnSpc>
                <a:spcPct val="100000"/>
              </a:lnSpc>
            </a:pPr>
            <a:r>
              <a:rPr lang="en-US" sz="2400" b="1">
                <a:solidFill>
                  <a:srgbClr val="2F2B20"/>
                </a:solidFill>
                <a:latin typeface="Times New Roman"/>
              </a:rPr>
              <a:t>Patents</a:t>
            </a:r>
            <a:r>
              <a:rPr lang="en-US" sz="2400">
                <a:solidFill>
                  <a:srgbClr val="2F2B20"/>
                </a:solidFill>
                <a:latin typeface="Times New Roman"/>
              </a:rPr>
              <a:t> : </a:t>
            </a:r>
            <a:endParaRPr/>
          </a:p>
          <a:p>
            <a:pPr>
              <a:lnSpc>
                <a:spcPct val="100000"/>
              </a:lnSpc>
            </a:pPr>
            <a:r>
              <a:rPr lang="en-US">
                <a:solidFill>
                  <a:srgbClr val="2F2B20"/>
                </a:solidFill>
                <a:latin typeface="Times New Roman"/>
              </a:rPr>
              <a:t>number        country        approved          expired  </a:t>
            </a:r>
            <a:endParaRPr/>
          </a:p>
          <a:p>
            <a:pPr>
              <a:lnSpc>
                <a:spcPct val="100000"/>
              </a:lnSpc>
            </a:pPr>
            <a:r>
              <a:rPr lang="en-US">
                <a:solidFill>
                  <a:srgbClr val="2F2B20"/>
                </a:solidFill>
                <a:latin typeface="Times New Roman"/>
              </a:rPr>
              <a:t>2165694      Canada      2003-03-18         2010-10-15</a:t>
            </a:r>
            <a:endParaRPr/>
          </a:p>
          <a:p>
            <a:pPr>
              <a:lnSpc>
                <a:spcPct val="100000"/>
              </a:lnSpc>
            </a:pPr>
            <a:r>
              <a:rPr lang="en-US">
                <a:solidFill>
                  <a:srgbClr val="2F2B20"/>
                </a:solidFill>
                <a:latin typeface="Times New Roman"/>
              </a:rPr>
              <a:t>2147124      Canada     2002-11-05         2014-08-16</a:t>
            </a:r>
            <a:endParaRPr/>
          </a:p>
          <a:p>
            <a:pPr>
              <a:lnSpc>
                <a:spcPct val="100000"/>
              </a:lnSpc>
            </a:pPr>
            <a:r>
              <a:rPr lang="en-US" sz="2400" b="1">
                <a:solidFill>
                  <a:srgbClr val="2F2B20"/>
                </a:solidFill>
                <a:latin typeface="Times New Roman"/>
              </a:rPr>
              <a:t>Sequence</a:t>
            </a:r>
            <a:r>
              <a:rPr lang="en-US" sz="2400">
                <a:solidFill>
                  <a:srgbClr val="2F2B20"/>
                </a:solidFill>
                <a:latin typeface="Times New Roman"/>
              </a:rPr>
              <a:t> :</a:t>
            </a:r>
            <a:endParaRPr/>
          </a:p>
          <a:p>
            <a:pPr>
              <a:lnSpc>
                <a:spcPct val="100000"/>
              </a:lnSpc>
            </a:pPr>
            <a:r>
              <a:rPr lang="en-US">
                <a:solidFill>
                  <a:srgbClr val="2F2B20"/>
                </a:solidFill>
                <a:latin typeface="Times New Roman"/>
              </a:rPr>
              <a:t>APPRLICDSRVLERYLLEAKEAENITTGCAEHCSLNENITVPDTKVNFYAWKRMEVGQQAVEVWQGLALLSEAVLRGQALLVNSSQPWEPLQLHVDKAVSGLRSLTTLLRALGAQKEAISPPDAASAAPLRTITADTFRKLFRVYSNFLRGKLKLYTGEACRTGDR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71320" y="642960"/>
            <a:ext cx="7772040" cy="5571720"/>
          </a:xfrm>
          <a:prstGeom prst="rect">
            <a:avLst/>
          </a:prstGeom>
        </p:spPr>
        <p:txBody>
          <a:bodyPr anchor="b"/>
          <a:lstStyle/>
          <a:p>
            <a:pPr>
              <a:lnSpc>
                <a:spcPct val="100000"/>
              </a:lnSpc>
            </a:pPr>
            <a:r>
              <a:rPr lang="en-US" sz="2400" b="1">
                <a:solidFill>
                  <a:srgbClr val="2F2B20"/>
                </a:solidFill>
                <a:latin typeface="Times New Roman"/>
              </a:rPr>
              <a:t>Brands </a:t>
            </a:r>
            <a:r>
              <a:rPr lang="en-US" b="1">
                <a:solidFill>
                  <a:srgbClr val="2F2B20"/>
                </a:solidFill>
                <a:latin typeface="Times New Roman"/>
              </a:rPr>
              <a:t>: </a:t>
            </a:r>
            <a:r>
              <a:rPr lang="en-US">
                <a:solidFill>
                  <a:srgbClr val="2F2B20"/>
                </a:solidFill>
                <a:latin typeface="Times New Roman"/>
              </a:rPr>
              <a:t>Aranesp </a:t>
            </a:r>
            <a:endParaRPr/>
          </a:p>
          <a:p>
            <a:pPr>
              <a:lnSpc>
                <a:spcPct val="100000"/>
              </a:lnSpc>
            </a:pPr>
            <a:r>
              <a:rPr lang="en-US" sz="2400" b="1">
                <a:solidFill>
                  <a:srgbClr val="2F2B20"/>
                </a:solidFill>
                <a:latin typeface="Times New Roman"/>
              </a:rPr>
              <a:t>Company : </a:t>
            </a:r>
            <a:r>
              <a:rPr lang="en-US">
                <a:solidFill>
                  <a:srgbClr val="2F2B20"/>
                </a:solidFill>
                <a:latin typeface="Times New Roman"/>
              </a:rPr>
              <a:t>Amgen Inc </a:t>
            </a:r>
            <a:endParaRPr/>
          </a:p>
          <a:p>
            <a:pPr>
              <a:lnSpc>
                <a:spcPct val="100000"/>
              </a:lnSpc>
            </a:pPr>
            <a:r>
              <a:rPr lang="en-US" sz="2400" b="1">
                <a:solidFill>
                  <a:srgbClr val="2F2B20"/>
                </a:solidFill>
                <a:latin typeface="Times New Roman"/>
              </a:rPr>
              <a:t>Description : </a:t>
            </a:r>
            <a:r>
              <a:rPr lang="en-US">
                <a:solidFill>
                  <a:srgbClr val="2F2B20"/>
                </a:solidFill>
                <a:latin typeface="Times New Roman"/>
              </a:rPr>
              <a:t>Aranesp (darbepoetin alfa) is an erythropoiesis-stimulating protein that is produced in Chinese hamster ovary (CHO) cells by recombinant DNA technology. Aranesp is a 165-amino acid protein that differs from recombinant human erythropoietin in containing 5 N-linked oligosaccharide chains, whereas recombinant human erythropoietin contains 3 chains. The 2 additional N-glycosylation sites result from amino acid substitutions in the erythropoietin peptide backbone. The approximate molecular weight of darbepoetin alfa is 37,000 daltons. </a:t>
            </a:r>
            <a:endParaRPr/>
          </a:p>
          <a:p>
            <a:pPr>
              <a:lnSpc>
                <a:spcPct val="100000"/>
              </a:lnSpc>
            </a:pPr>
            <a:r>
              <a:rPr lang="en-US" sz="2400" b="1">
                <a:solidFill>
                  <a:srgbClr val="2F2B20"/>
                </a:solidFill>
                <a:latin typeface="Times New Roman"/>
              </a:rPr>
              <a:t>Used for/Prescribed for : </a:t>
            </a:r>
            <a:r>
              <a:rPr lang="en-US">
                <a:solidFill>
                  <a:srgbClr val="2F2B20"/>
                </a:solidFill>
                <a:latin typeface="Times New Roman"/>
              </a:rPr>
              <a:t>Aranesp is used to treat anemia (a lack of red blood cells in the body). </a:t>
            </a:r>
            <a:endParaRPr/>
          </a:p>
          <a:p>
            <a:pPr>
              <a:lnSpc>
                <a:spcPct val="100000"/>
              </a:lnSpc>
            </a:pPr>
            <a:r>
              <a:rPr lang="en-US" sz="2400" b="1">
                <a:solidFill>
                  <a:srgbClr val="2F2B20"/>
                </a:solidFill>
                <a:latin typeface="Times New Roman"/>
              </a:rPr>
              <a:t>Formulation : </a:t>
            </a:r>
            <a:r>
              <a:rPr lang="en-US">
                <a:solidFill>
                  <a:srgbClr val="2F2B20"/>
                </a:solidFill>
                <a:latin typeface="Times New Roman"/>
              </a:rPr>
              <a:t>Each 1 mL contains polysorbate 80 (0.05 mg), sodium chloride (8.18 mg), sodium phosphate dibasic anhydrous (0.66 mg), and sodium phosphate monobasic monohydrate (2.12 mg) in Water for Injection, USP (pH 6.2 ± 0.2). </a:t>
            </a:r>
            <a:endParaRPr/>
          </a:p>
          <a:p>
            <a:pPr>
              <a:lnSpc>
                <a:spcPct val="100000"/>
              </a:lnSpc>
            </a:pPr>
            <a:r>
              <a:rPr lang="en-US" sz="2400" b="1">
                <a:solidFill>
                  <a:srgbClr val="2F2B20"/>
                </a:solidFill>
                <a:latin typeface="Times New Roman"/>
              </a:rPr>
              <a:t>Form : </a:t>
            </a:r>
            <a:r>
              <a:rPr lang="en-US">
                <a:solidFill>
                  <a:srgbClr val="2F2B20"/>
                </a:solidFill>
                <a:latin typeface="Times New Roman"/>
              </a:rPr>
              <a:t>sterile, colorless, preservative-free solution containing polysorbate </a:t>
            </a:r>
            <a:endParaRPr/>
          </a:p>
          <a:p>
            <a:pPr>
              <a:lnSpc>
                <a:spcPct val="100000"/>
              </a:lnSpc>
            </a:pPr>
            <a:r>
              <a:rPr lang="en-US" sz="2400" b="1">
                <a:solidFill>
                  <a:srgbClr val="2F2B20"/>
                </a:solidFill>
                <a:latin typeface="Times New Roman"/>
              </a:rPr>
              <a:t>Route of administration : </a:t>
            </a:r>
            <a:r>
              <a:rPr lang="en-US">
                <a:solidFill>
                  <a:srgbClr val="2F2B20"/>
                </a:solidFill>
                <a:latin typeface="Times New Roman"/>
              </a:rPr>
              <a:t>intravenous or subcutaneous administration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428760" y="2714760"/>
            <a:ext cx="7619760" cy="2653920"/>
          </a:xfrm>
          <a:prstGeom prst="rect">
            <a:avLst/>
          </a:prstGeom>
        </p:spPr>
        <p:txBody>
          <a:bodyPr anchor="ctr"/>
          <a:lstStyle/>
          <a:p>
            <a:pPr>
              <a:lnSpc>
                <a:spcPct val="100000"/>
              </a:lnSpc>
            </a:pPr>
            <a:r>
              <a:rPr lang="en-US" sz="2400" b="1">
                <a:solidFill>
                  <a:srgbClr val="2F2B20"/>
                </a:solidFill>
                <a:latin typeface="Times New Roman"/>
              </a:rPr>
              <a:t>
Contraindication </a:t>
            </a:r>
            <a:r>
              <a:rPr lang="en-US" b="1">
                <a:solidFill>
                  <a:srgbClr val="2F2B20"/>
                </a:solidFill>
                <a:latin typeface="Times New Roman"/>
              </a:rPr>
              <a:t>: 
</a:t>
            </a:r>
            <a:r>
              <a:rPr lang="en-US">
                <a:solidFill>
                  <a:srgbClr val="2F2B20"/>
                </a:solidFill>
                <a:latin typeface="Times New Roman"/>
              </a:rPr>
              <a:t> allergic, untreated or uncontrolled high blood pressure or have ever had pure red cell aplasia caused by using darbepoetin alfa or epoetin alfa. </a:t>
            </a:r>
            <a:r>
              <a:rPr lang="en-US" b="1">
                <a:solidFill>
                  <a:srgbClr val="2F2B20"/>
                </a:solidFill>
                <a:latin typeface="Times New Roman"/>
              </a:rPr>
              <a:t>
</a:t>
            </a:r>
            <a:r>
              <a:rPr lang="en-US" sz="2400" b="1">
                <a:solidFill>
                  <a:srgbClr val="2F2B20"/>
                </a:solidFill>
                <a:latin typeface="Times New Roman"/>
              </a:rPr>
              <a:t>Side effects : 
</a:t>
            </a:r>
            <a:r>
              <a:rPr lang="en-US">
                <a:solidFill>
                  <a:srgbClr val="2F2B20"/>
                </a:solidFill>
                <a:latin typeface="Times New Roman"/>
              </a:rPr>
              <a:t> serious side effects such as: fever, chills, body aches, flu symptoms; feeling like you might pass out; easy bruising, unusual bleeding (nose, mouth, vagina, or rectum), purple or red pinpoint spots under your skin; seizure (black-out or convulsions); or dangerously high blood pressure (severe headache, blurred vision, buzzing in your ears, anxiety, confusion, chest pain, shortness of breath, uneven heartbeats, seizure).   And Less serious Aranesp side effects may include:  stomach pain; mild cough; mild skin rash or redness; or  pain, bruising, swelling, warmth, redness, oozing, or bleeding where the IV needle is placed
</a:t>
            </a:r>
            <a:r>
              <a:rPr lang="en-US" sz="2400" b="1">
                <a:solidFill>
                  <a:srgbClr val="2F2B20"/>
                </a:solidFill>
                <a:latin typeface="Times New Roman"/>
              </a:rPr>
              <a:t>Drug interaction </a:t>
            </a:r>
            <a:r>
              <a:rPr lang="en-US" sz="2400">
                <a:solidFill>
                  <a:srgbClr val="2F2B20"/>
                </a:solidFill>
                <a:latin typeface="Times New Roman"/>
              </a:rPr>
              <a:t>:
 </a:t>
            </a:r>
            <a:r>
              <a:rPr lang="en-US">
                <a:solidFill>
                  <a:srgbClr val="2F2B20"/>
                </a:solidFill>
                <a:latin typeface="Times New Roman"/>
              </a:rPr>
              <a:t>A total of 25 drugs (63 brand and generic names) are known to interact with Aranesp (darbepoetin alfa) among which 3 major drug interactions (6 brand and generic names), 1 moderate drug interactions (4 brand and generic names) and  21 minor drug interactions (53 brand and generic names).  MAJOR INTERACTIONS ARE;    lenalidomide pomalidomide, Pomalyst (pomalidomide)</a:t>
            </a:r>
            <a:r>
              <a:rPr lang="en-US" b="1">
                <a:solidFill>
                  <a:srgbClr val="2F2B20"/>
                </a:solidFill>
                <a:latin typeface="Times New Roman"/>
              </a:rPr>
              <a:t>
</a:t>
            </a:r>
            <a:r>
              <a:rPr lang="en-US" sz="4800">
                <a:solidFill>
                  <a:srgbClr val="2F2B20"/>
                </a:solidFill>
                <a:latin typeface="Times New Roman"/>
              </a:rPr>
              <a: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357120" y="2428920"/>
            <a:ext cx="7619760" cy="1142640"/>
          </a:xfrm>
          <a:prstGeom prst="rect">
            <a:avLst/>
          </a:prstGeom>
        </p:spPr>
        <p:txBody>
          <a:bodyPr anchor="ctr"/>
          <a:lstStyle/>
          <a:p>
            <a:pPr>
              <a:lnSpc>
                <a:spcPct val="100000"/>
              </a:lnSpc>
            </a:pPr>
            <a:r>
              <a:rPr lang="en-US" sz="2400" b="1">
                <a:solidFill>
                  <a:srgbClr val="2F2B20"/>
                </a:solidFill>
                <a:latin typeface="Times New Roman"/>
              </a:rPr>
              <a:t>References</a:t>
            </a:r>
            <a:r>
              <a:rPr lang="en-US" sz="2400">
                <a:solidFill>
                  <a:srgbClr val="2F2B20"/>
                </a:solidFill>
                <a:latin typeface="Times New Roman"/>
              </a:rPr>
              <a:t> :
 </a:t>
            </a:r>
            <a:r>
              <a:rPr lang="en-US">
                <a:solidFill>
                  <a:srgbClr val="2F2B20"/>
                </a:solidFill>
                <a:latin typeface="Times New Roman"/>
              </a:rPr>
              <a:t>http://www.aranesp.com/ 
</a:t>
            </a:r>
            <a:r>
              <a:rPr lang="en-US" u="sng">
                <a:solidFill>
                  <a:srgbClr val="2F2B20"/>
                </a:solidFill>
                <a:latin typeface="Times New Roman"/>
                <a:hlinkClick r:id="rId2"/>
              </a:rPr>
              <a:t>http</a:t>
            </a:r>
            <a:r>
              <a:rPr lang="en-US" u="sng">
                <a:solidFill>
                  <a:srgbClr val="2F2B20"/>
                </a:solidFill>
                <a:latin typeface="Times New Roman"/>
                <a:hlinkClick r:id="rId2"/>
              </a:rPr>
              <a:t>://www.rxlist.com/aranesp-</a:t>
            </a:r>
            <a:r>
              <a:rPr lang="en-US" u="sng">
                <a:solidFill>
                  <a:srgbClr val="2F2B20"/>
                </a:solidFill>
                <a:latin typeface="Times New Roman"/>
                <a:hlinkClick r:id="rId2"/>
              </a:rPr>
              <a:t>drug.htm</a:t>
            </a:r>
            <a:r>
              <a:rPr lang="en-US">
                <a:solidFill>
                  <a:srgbClr val="2F2B20"/>
                </a:solidFill>
                <a:latin typeface="Times New Roman"/>
              </a:rPr>
              <a:t>  
http://www.drugs.com/aranesp.html </a:t>
            </a:r>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481</Words>
  <Application>Microsoft Macintosh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bic2</cp:lastModifiedBy>
  <cp:revision>1</cp:revision>
  <dcterms:modified xsi:type="dcterms:W3CDTF">2015-01-16T09:50:43Z</dcterms:modified>
</cp:coreProperties>
</file>